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3" roundtripDataSignature="AMtx7mgtgrocsUihyvZh7xsCXgUSIpya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8.png"/><Relationship Id="rId22" Type="http://schemas.openxmlformats.org/officeDocument/2006/relationships/image" Target="../media/image3.png"/><Relationship Id="rId21" Type="http://schemas.openxmlformats.org/officeDocument/2006/relationships/image" Target="../media/image10.png"/><Relationship Id="rId24" Type="http://schemas.openxmlformats.org/officeDocument/2006/relationships/image" Target="../media/image23.png"/><Relationship Id="rId23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26" Type="http://schemas.openxmlformats.org/officeDocument/2006/relationships/image" Target="../media/image29.png"/><Relationship Id="rId25" Type="http://schemas.openxmlformats.org/officeDocument/2006/relationships/image" Target="../media/image24.png"/><Relationship Id="rId28" Type="http://schemas.openxmlformats.org/officeDocument/2006/relationships/image" Target="../media/image26.png"/><Relationship Id="rId27" Type="http://schemas.openxmlformats.org/officeDocument/2006/relationships/image" Target="../media/image35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29" Type="http://schemas.openxmlformats.org/officeDocument/2006/relationships/image" Target="../media/image22.png"/><Relationship Id="rId7" Type="http://schemas.openxmlformats.org/officeDocument/2006/relationships/image" Target="../media/image6.png"/><Relationship Id="rId8" Type="http://schemas.openxmlformats.org/officeDocument/2006/relationships/image" Target="../media/image4.png"/><Relationship Id="rId31" Type="http://schemas.openxmlformats.org/officeDocument/2006/relationships/image" Target="../media/image31.png"/><Relationship Id="rId30" Type="http://schemas.openxmlformats.org/officeDocument/2006/relationships/image" Target="../media/image34.png"/><Relationship Id="rId11" Type="http://schemas.openxmlformats.org/officeDocument/2006/relationships/image" Target="../media/image9.png"/><Relationship Id="rId33" Type="http://schemas.openxmlformats.org/officeDocument/2006/relationships/image" Target="../media/image27.png"/><Relationship Id="rId10" Type="http://schemas.openxmlformats.org/officeDocument/2006/relationships/image" Target="../media/image18.png"/><Relationship Id="rId32" Type="http://schemas.openxmlformats.org/officeDocument/2006/relationships/image" Target="../media/image37.png"/><Relationship Id="rId13" Type="http://schemas.openxmlformats.org/officeDocument/2006/relationships/image" Target="../media/image7.png"/><Relationship Id="rId12" Type="http://schemas.openxmlformats.org/officeDocument/2006/relationships/image" Target="../media/image20.png"/><Relationship Id="rId15" Type="http://schemas.openxmlformats.org/officeDocument/2006/relationships/image" Target="../media/image13.png"/><Relationship Id="rId14" Type="http://schemas.openxmlformats.org/officeDocument/2006/relationships/image" Target="../media/image15.png"/><Relationship Id="rId17" Type="http://schemas.openxmlformats.org/officeDocument/2006/relationships/image" Target="../media/image12.png"/><Relationship Id="rId16" Type="http://schemas.openxmlformats.org/officeDocument/2006/relationships/image" Target="../media/image19.png"/><Relationship Id="rId19" Type="http://schemas.openxmlformats.org/officeDocument/2006/relationships/image" Target="../media/image2.png"/><Relationship Id="rId1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5968710" y="1065851"/>
            <a:ext cx="2188507" cy="5938475"/>
            <a:chOff x="5968710" y="1065851"/>
            <a:chExt cx="2188507" cy="5938475"/>
          </a:xfrm>
        </p:grpSpPr>
        <p:pic>
          <p:nvPicPr>
            <p:cNvPr id="86" name="Google Shape;8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68710" y="1065851"/>
              <a:ext cx="853913" cy="593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36009" y="1065851"/>
              <a:ext cx="853913" cy="593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03304" y="1065851"/>
              <a:ext cx="853913" cy="47941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" name="Google Shape;8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04093" y="3662261"/>
            <a:ext cx="9430909" cy="569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70921" y="826675"/>
            <a:ext cx="6773374" cy="329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03404" y="2151521"/>
            <a:ext cx="7540406" cy="296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38840" y="3770670"/>
            <a:ext cx="4612920" cy="569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96787" y="9354791"/>
            <a:ext cx="8519131" cy="108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51732" y="9573153"/>
            <a:ext cx="4379160" cy="48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766955" y="9616114"/>
            <a:ext cx="554471" cy="369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64288" y="9616114"/>
            <a:ext cx="554471" cy="3699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"/>
          <p:cNvGrpSpPr/>
          <p:nvPr/>
        </p:nvGrpSpPr>
        <p:grpSpPr>
          <a:xfrm>
            <a:off x="11471391" y="926862"/>
            <a:ext cx="843429" cy="1843218"/>
            <a:chOff x="11471391" y="926862"/>
            <a:chExt cx="843429" cy="1843218"/>
          </a:xfrm>
        </p:grpSpPr>
        <p:pic>
          <p:nvPicPr>
            <p:cNvPr id="98" name="Google Shape;98;p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471391" y="1263203"/>
              <a:ext cx="162015" cy="162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1791425" y="926862"/>
              <a:ext cx="162015" cy="162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2071798" y="1263203"/>
              <a:ext cx="162015" cy="162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1710418" y="1568255"/>
              <a:ext cx="162015" cy="162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2147308" y="1649283"/>
              <a:ext cx="162015" cy="162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1882296" y="1929656"/>
              <a:ext cx="162015" cy="162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1541759" y="2010684"/>
              <a:ext cx="162015" cy="162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2152805" y="2318545"/>
              <a:ext cx="162015" cy="162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1791425" y="2608024"/>
              <a:ext cx="162015" cy="1620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852710" y="3897072"/>
            <a:ext cx="2115363" cy="35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104835" y="790382"/>
            <a:ext cx="3692018" cy="55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452410" y="747560"/>
            <a:ext cx="3421634" cy="11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452410" y="1255778"/>
            <a:ext cx="3421634" cy="111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"/>
          <p:cNvGrpSpPr/>
          <p:nvPr/>
        </p:nvGrpSpPr>
        <p:grpSpPr>
          <a:xfrm>
            <a:off x="5684377" y="717791"/>
            <a:ext cx="2066783" cy="2341722"/>
            <a:chOff x="5684377" y="717791"/>
            <a:chExt cx="2066783" cy="2341722"/>
          </a:xfrm>
        </p:grpSpPr>
        <p:pic>
          <p:nvPicPr>
            <p:cNvPr id="112" name="Google Shape;112;p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684377" y="717791"/>
              <a:ext cx="2066783" cy="2341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222144" y="1001889"/>
              <a:ext cx="1033392" cy="11708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"/>
          <p:cNvGrpSpPr/>
          <p:nvPr/>
        </p:nvGrpSpPr>
        <p:grpSpPr>
          <a:xfrm>
            <a:off x="10029392" y="2968314"/>
            <a:ext cx="4437771" cy="3891745"/>
            <a:chOff x="10029392" y="2968314"/>
            <a:chExt cx="4437771" cy="3891745"/>
          </a:xfrm>
        </p:grpSpPr>
        <p:pic>
          <p:nvPicPr>
            <p:cNvPr id="115" name="Google Shape;115;p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 rot="-1020000">
              <a:off x="10375006" y="3452120"/>
              <a:ext cx="3746544" cy="2924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 rot="-1020000">
              <a:off x="11311642" y="3710793"/>
              <a:ext cx="1873272" cy="14620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"/>
          <p:cNvGrpSpPr/>
          <p:nvPr/>
        </p:nvGrpSpPr>
        <p:grpSpPr>
          <a:xfrm>
            <a:off x="3878772" y="6635554"/>
            <a:ext cx="4382929" cy="4316971"/>
            <a:chOff x="3878772" y="6635554"/>
            <a:chExt cx="4382929" cy="4316971"/>
          </a:xfrm>
        </p:grpSpPr>
        <p:pic>
          <p:nvPicPr>
            <p:cNvPr id="118" name="Google Shape;118;p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 rot="120000">
              <a:off x="3950273" y="6708269"/>
              <a:ext cx="4239927" cy="4171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 rot="120000">
              <a:off x="5028162" y="7495069"/>
              <a:ext cx="2119964" cy="20857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5174"/>
            <a:ext cx="16018738" cy="901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632" y="-126632"/>
            <a:ext cx="14035195" cy="15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0337"/>
            <a:ext cx="16086072" cy="907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632" y="-49150"/>
            <a:ext cx="13064833" cy="1636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41" y="1284799"/>
            <a:ext cx="15833162" cy="894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632" y="-107262"/>
            <a:ext cx="10340671" cy="151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7015"/>
            <a:ext cx="15928597" cy="899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632" y="-126632"/>
            <a:ext cx="10469052" cy="1579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12001"/>
            <a:ext cx="16211770" cy="897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632" y="-126632"/>
            <a:ext cx="12904280" cy="1579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741" y="1181899"/>
            <a:ext cx="13016220" cy="916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632" y="-126632"/>
            <a:ext cx="18082861" cy="161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2022-04-27T11:38:05Z</dcterms:created>
  <dc:creator>officegen</dc:creator>
</cp:coreProperties>
</file>